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1B62-F76E-484D-BCE0-222843E0E1D8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D353-C8B4-4F65-BCF8-15647C82FA98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33F7-2DE8-41C0-89CB-0DE3A5BE1D03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7C3A-633D-4003-A6EC-A57F2CDE8235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2DD52-7BE8-4F6B-BA08-EE7B03496369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EA555BC-138E-483D-946A-AEB9AECA8E34}" type="datetime1">
              <a:rPr lang="en-US" smtClean="0"/>
              <a:pPr/>
              <a:t>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The Great Controversy Continues on Planet Earth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The Great Controversy Continues on Planet Earth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Part 1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mighty lesson about</a:t>
            </a:r>
          </a:p>
          <a:p>
            <a:r>
              <a:rPr lang="en-US" dirty="0" smtClean="0"/>
              <a:t>the new covenant did Moses eventually learn in his desert exile that prepared him to lead the Hebrews out of Egypt?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247-251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CA72-D5AB-4ED6-8AB5-4732A0DFA64C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Cain and Abel</a:t>
            </a:r>
          </a:p>
          <a:p>
            <a:r>
              <a:rPr lang="en-US" dirty="0" smtClean="0"/>
              <a:t>reveal the principles involved</a:t>
            </a:r>
          </a:p>
          <a:p>
            <a:r>
              <a:rPr lang="en-US" dirty="0" smtClean="0"/>
              <a:t>in the </a:t>
            </a:r>
            <a:r>
              <a:rPr lang="en-US" smtClean="0"/>
              <a:t>great </a:t>
            </a:r>
            <a:r>
              <a:rPr lang="en-US" smtClean="0"/>
              <a:t>controversy?</a:t>
            </a:r>
            <a:endParaRPr lang="en-US" dirty="0" smtClean="0"/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71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A43A-B610-4900-97B6-C54F98EB1A93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Great Controversy Continues on Planet Earth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has Cain’s rebellion</a:t>
            </a:r>
          </a:p>
          <a:p>
            <a:r>
              <a:rPr lang="en-US" dirty="0" smtClean="0"/>
              <a:t>been reproduced?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78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E2E8-B236-46CD-B753-CA592C363C80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did the descendants</a:t>
            </a:r>
          </a:p>
          <a:p>
            <a:r>
              <a:rPr lang="en-US" dirty="0" smtClean="0"/>
              <a:t>of Cain, in regard to their relationship with God and</a:t>
            </a:r>
          </a:p>
          <a:p>
            <a:r>
              <a:rPr lang="en-US" dirty="0" smtClean="0"/>
              <a:t>His law, become a model of today’s religious people?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81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9035-3672-4BF9-9198-B3937CABD483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you learn about</a:t>
            </a:r>
          </a:p>
          <a:p>
            <a:r>
              <a:rPr lang="en-US" dirty="0" smtClean="0"/>
              <a:t>the “spirit of prophecy”</a:t>
            </a:r>
          </a:p>
          <a:p>
            <a:r>
              <a:rPr lang="en-US" dirty="0" smtClean="0"/>
              <a:t>from Enoch’s experience?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85, 86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2909-B1B0-4AA6-8922-5ACFCEA0A5DE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root cause</a:t>
            </a:r>
          </a:p>
          <a:p>
            <a:r>
              <a:rPr lang="en-US" dirty="0" smtClean="0"/>
              <a:t>of the spiritual darkness</a:t>
            </a:r>
          </a:p>
          <a:p>
            <a:r>
              <a:rPr lang="en-US" dirty="0" smtClean="0"/>
              <a:t>that enveloped those who</a:t>
            </a:r>
          </a:p>
          <a:p>
            <a:r>
              <a:rPr lang="en-US" dirty="0" smtClean="0"/>
              <a:t>lived in Noah’s day?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91, 95, 96, 102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C45B-7D95-4742-97A6-E24A2857BD83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Flood experience,</a:t>
            </a:r>
          </a:p>
          <a:p>
            <a:r>
              <a:rPr lang="en-US" dirty="0" smtClean="0"/>
              <a:t>what law of the human</a:t>
            </a:r>
          </a:p>
          <a:p>
            <a:r>
              <a:rPr lang="en-US" dirty="0" smtClean="0"/>
              <a:t>mind was demonstrated?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91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BAFE-4E38-4B41-976C-3AB64DF98F0A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God’s purpose in choosing Abraham to step into His line of the faithful remnant?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125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4AA3-2BDD-43C0-A420-C02FA2071E7F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did the birthright</a:t>
            </a:r>
          </a:p>
          <a:p>
            <a:r>
              <a:rPr lang="en-US" smtClean="0"/>
              <a:t>event </a:t>
            </a:r>
            <a:r>
              <a:rPr lang="en-US" dirty="0" smtClean="0"/>
              <a:t>in the lives of Esau</a:t>
            </a:r>
          </a:p>
          <a:p>
            <a:r>
              <a:rPr lang="en-US" dirty="0" smtClean="0"/>
              <a:t>and Jacob illuminate the</a:t>
            </a:r>
          </a:p>
          <a:p>
            <a:r>
              <a:rPr lang="en-US" dirty="0" smtClean="0"/>
              <a:t>difference between the old covenant of works and the</a:t>
            </a:r>
          </a:p>
          <a:p>
            <a:r>
              <a:rPr lang="en-US" dirty="0" smtClean="0"/>
              <a:t>new covenant of faith?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177-182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258E-7716-44B2-BFCF-A92B7B694737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272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The Great Controversy Continues on Planet Earth Part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21</cp:revision>
  <dcterms:created xsi:type="dcterms:W3CDTF">2012-01-02T16:47:39Z</dcterms:created>
  <dcterms:modified xsi:type="dcterms:W3CDTF">2012-01-09T17:34:50Z</dcterms:modified>
</cp:coreProperties>
</file>